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993C4-1A37-45B7-8030-817CBF14FBF3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kennen*lernen - to meet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E5BD8-97B3-48B4-96BD-76916986F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26694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450869-B9A7-4F32-8732-6FE3E876B862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kennen*lernen - to meet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D84F1-62EE-4B6A-9C5A-09BAA9DC7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58037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kennen*lernen - to meet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909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80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032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790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84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36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721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302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93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39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463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565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33AC3-9E4E-4A0B-9491-55DEB8F5A75F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2BB75-2139-4B2E-8F01-32A98DCE6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09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23opticalillusions.com/pages/opticalillusions15.php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52400"/>
            <a:ext cx="91440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30.10.14</a:t>
            </a:r>
            <a:endParaRPr lang="en-US" dirty="0" smtClean="0"/>
          </a:p>
          <a:p>
            <a:r>
              <a:rPr lang="en-US" sz="2400" b="1" u="sng" dirty="0" err="1" smtClean="0"/>
              <a:t>Aufgabe</a:t>
            </a:r>
            <a:r>
              <a:rPr lang="en-US" sz="2400" b="1" u="sng" dirty="0" smtClean="0"/>
              <a:t>, </a:t>
            </a:r>
            <a:r>
              <a:rPr lang="en-US" sz="2400" b="1" u="sng" dirty="0" err="1" smtClean="0"/>
              <a:t>Kapitel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Sechs</a:t>
            </a:r>
            <a:endParaRPr lang="en-US" sz="2400" b="1" u="sng" dirty="0" smtClean="0"/>
          </a:p>
          <a:p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Anna </a:t>
            </a:r>
            <a:r>
              <a:rPr lang="en-US" sz="2400" dirty="0" err="1" smtClean="0">
                <a:solidFill>
                  <a:schemeClr val="accent3">
                    <a:lumMod val="75000"/>
                  </a:schemeClr>
                </a:solidFill>
              </a:rPr>
              <a:t>lernt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3">
                    <a:lumMod val="75000"/>
                  </a:schemeClr>
                </a:solidFill>
              </a:rPr>
              <a:t>einen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3">
                    <a:lumMod val="75000"/>
                  </a:schemeClr>
                </a:solidFill>
              </a:rPr>
              <a:t>Junge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3">
                    <a:lumMod val="75000"/>
                  </a:schemeClr>
                </a:solidFill>
              </a:rPr>
              <a:t>kennen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*. </a:t>
            </a:r>
            <a:r>
              <a:rPr lang="en-US" sz="2400" dirty="0" err="1" smtClean="0">
                <a:solidFill>
                  <a:schemeClr val="accent3">
                    <a:lumMod val="75000"/>
                  </a:schemeClr>
                </a:solidFill>
              </a:rPr>
              <a:t>Sie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3">
                    <a:lumMod val="75000"/>
                  </a:schemeClr>
                </a:solidFill>
              </a:rPr>
              <a:t>tanzen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 Rock und Roll und </a:t>
            </a:r>
            <a:r>
              <a:rPr lang="en-US" sz="2400" dirty="0" err="1" smtClean="0">
                <a:solidFill>
                  <a:schemeClr val="accent3">
                    <a:lumMod val="75000"/>
                  </a:schemeClr>
                </a:solidFill>
              </a:rPr>
              <a:t>dann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3">
                    <a:lumMod val="75000"/>
                  </a:schemeClr>
                </a:solidFill>
              </a:rPr>
              <a:t>verabschieden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** </a:t>
            </a:r>
            <a:r>
              <a:rPr lang="en-US" sz="2400" dirty="0" err="1" smtClean="0">
                <a:solidFill>
                  <a:schemeClr val="accent3">
                    <a:lumMod val="75000"/>
                  </a:schemeClr>
                </a:solidFill>
              </a:rPr>
              <a:t>sie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3">
                    <a:lumMod val="75000"/>
                  </a:schemeClr>
                </a:solidFill>
              </a:rPr>
              <a:t>sich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.  </a:t>
            </a:r>
          </a:p>
          <a:p>
            <a:endParaRPr lang="en-US" sz="2400" dirty="0" smtClean="0"/>
          </a:p>
          <a:p>
            <a:r>
              <a:rPr lang="en-US" sz="2400" dirty="0" smtClean="0"/>
              <a:t>*</a:t>
            </a:r>
            <a:r>
              <a:rPr lang="en-US" sz="2400" dirty="0" err="1" smtClean="0"/>
              <a:t>kennen</a:t>
            </a:r>
            <a:r>
              <a:rPr lang="en-US" sz="2400" dirty="0" smtClean="0"/>
              <a:t>*</a:t>
            </a:r>
            <a:r>
              <a:rPr lang="en-US" sz="2400" dirty="0" err="1" smtClean="0"/>
              <a:t>lernen</a:t>
            </a:r>
            <a:r>
              <a:rPr lang="en-US" sz="2400" dirty="0" smtClean="0"/>
              <a:t> – meet</a:t>
            </a:r>
          </a:p>
          <a:p>
            <a:r>
              <a:rPr lang="en-US" sz="2400" dirty="0" smtClean="0"/>
              <a:t>** </a:t>
            </a:r>
            <a:r>
              <a:rPr lang="en-US" sz="2400" dirty="0" err="1" smtClean="0"/>
              <a:t>sich</a:t>
            </a:r>
            <a:r>
              <a:rPr lang="en-US" sz="2400" dirty="0" smtClean="0"/>
              <a:t> </a:t>
            </a:r>
            <a:r>
              <a:rPr lang="en-US" sz="2400" dirty="0" err="1" smtClean="0"/>
              <a:t>verabschieden</a:t>
            </a:r>
            <a:r>
              <a:rPr lang="en-US" sz="2400" dirty="0" smtClean="0"/>
              <a:t> – say goodbye.</a:t>
            </a:r>
          </a:p>
          <a:p>
            <a:r>
              <a:rPr lang="en-US" sz="2400" dirty="0" err="1" smtClean="0"/>
              <a:t>Arbeit</a:t>
            </a:r>
            <a:r>
              <a:rPr lang="en-US" sz="2400" dirty="0" smtClean="0"/>
              <a:t> </a:t>
            </a:r>
            <a:r>
              <a:rPr lang="en-US" sz="2400" dirty="0" err="1" smtClean="0"/>
              <a:t>mit</a:t>
            </a:r>
            <a:r>
              <a:rPr lang="en-US" sz="2400" dirty="0" smtClean="0"/>
              <a:t> </a:t>
            </a:r>
            <a:r>
              <a:rPr lang="en-US" sz="2400" dirty="0" err="1" smtClean="0"/>
              <a:t>einem</a:t>
            </a:r>
            <a:r>
              <a:rPr lang="en-US" sz="2400" dirty="0" smtClean="0"/>
              <a:t> Partner.  </a:t>
            </a:r>
            <a:r>
              <a:rPr lang="en-US" sz="2400" dirty="0" err="1" smtClean="0"/>
              <a:t>Schreib</a:t>
            </a:r>
            <a:r>
              <a:rPr lang="en-US" sz="2400" dirty="0" smtClean="0"/>
              <a:t> </a:t>
            </a:r>
            <a:r>
              <a:rPr lang="en-US" sz="2400" dirty="0" err="1" smtClean="0"/>
              <a:t>einen</a:t>
            </a:r>
            <a:r>
              <a:rPr lang="en-US" sz="2400" dirty="0" smtClean="0"/>
              <a:t> Dialog </a:t>
            </a:r>
            <a:r>
              <a:rPr lang="en-US" sz="2400" dirty="0" err="1" smtClean="0"/>
              <a:t>zwischen</a:t>
            </a:r>
            <a:r>
              <a:rPr lang="en-US" sz="2400" dirty="0" smtClean="0"/>
              <a:t> Robert und Anna. </a:t>
            </a:r>
          </a:p>
          <a:p>
            <a:endParaRPr lang="en-US" sz="2400" dirty="0"/>
          </a:p>
          <a:p>
            <a:r>
              <a:rPr lang="en-US" sz="2400" dirty="0" smtClean="0"/>
              <a:t>Situation:  </a:t>
            </a:r>
            <a:r>
              <a:rPr lang="en-US" sz="2400" dirty="0" err="1" smtClean="0"/>
              <a:t>Sie</a:t>
            </a:r>
            <a:r>
              <a:rPr lang="en-US" sz="2400" dirty="0" smtClean="0"/>
              <a:t> </a:t>
            </a:r>
            <a:r>
              <a:rPr lang="en-US" sz="2400" dirty="0" err="1" smtClean="0"/>
              <a:t>verabschieden</a:t>
            </a:r>
            <a:r>
              <a:rPr lang="en-US" sz="2400" dirty="0" smtClean="0"/>
              <a:t> </a:t>
            </a:r>
            <a:r>
              <a:rPr lang="en-US" sz="2400" dirty="0" err="1" smtClean="0"/>
              <a:t>sich</a:t>
            </a:r>
            <a:r>
              <a:rPr lang="en-US" sz="2400" dirty="0" smtClean="0"/>
              <a:t> </a:t>
            </a:r>
            <a:r>
              <a:rPr lang="en-US" sz="2400" dirty="0" err="1" smtClean="0"/>
              <a:t>bei</a:t>
            </a:r>
            <a:r>
              <a:rPr lang="en-US" sz="2400" dirty="0" smtClean="0"/>
              <a:t> der Party </a:t>
            </a:r>
            <a:r>
              <a:rPr lang="en-US" sz="2400" u="sng" dirty="0" err="1" smtClean="0"/>
              <a:t>nicht</a:t>
            </a:r>
            <a:r>
              <a:rPr lang="en-US" sz="2400" dirty="0" smtClean="0"/>
              <a:t>. </a:t>
            </a:r>
            <a:r>
              <a:rPr lang="en-US" sz="2400" dirty="0" err="1" smtClean="0"/>
              <a:t>Sie</a:t>
            </a:r>
            <a:r>
              <a:rPr lang="en-US" sz="2400" dirty="0" smtClean="0"/>
              <a:t> </a:t>
            </a:r>
            <a:r>
              <a:rPr lang="en-US" sz="2400" dirty="0" err="1" smtClean="0"/>
              <a:t>gehen</a:t>
            </a:r>
            <a:r>
              <a:rPr lang="en-US" sz="2400" dirty="0" smtClean="0"/>
              <a:t> in </a:t>
            </a:r>
            <a:r>
              <a:rPr lang="en-US" sz="2400" dirty="0" err="1" smtClean="0"/>
              <a:t>ein</a:t>
            </a:r>
            <a:r>
              <a:rPr lang="en-US" sz="2400" dirty="0" smtClean="0"/>
              <a:t> Café und </a:t>
            </a:r>
            <a:r>
              <a:rPr lang="en-US" sz="2400" dirty="0" err="1" smtClean="0"/>
              <a:t>flirten</a:t>
            </a:r>
            <a:r>
              <a:rPr lang="en-US" sz="2400" dirty="0" smtClean="0"/>
              <a:t> </a:t>
            </a:r>
            <a:r>
              <a:rPr lang="en-US" sz="2400" dirty="0" err="1" smtClean="0"/>
              <a:t>ein</a:t>
            </a:r>
            <a:r>
              <a:rPr lang="en-US" sz="2400" dirty="0" smtClean="0"/>
              <a:t> </a:t>
            </a:r>
            <a:r>
              <a:rPr lang="en-US" sz="2400" dirty="0" err="1" smtClean="0"/>
              <a:t>bisschen</a:t>
            </a:r>
            <a:r>
              <a:rPr lang="en-US" sz="2400" dirty="0" smtClean="0"/>
              <a:t>.  </a:t>
            </a:r>
          </a:p>
          <a:p>
            <a:endParaRPr lang="en-US" sz="2400" dirty="0" smtClean="0"/>
          </a:p>
          <a:p>
            <a:r>
              <a:rPr lang="en-US" sz="3200" u="sng" dirty="0" err="1" smtClean="0"/>
              <a:t>Beide</a:t>
            </a:r>
            <a:r>
              <a:rPr lang="en-US" sz="3200" u="sng" dirty="0" smtClean="0"/>
              <a:t> </a:t>
            </a:r>
            <a:r>
              <a:rPr lang="en-US" sz="3200" u="sng" dirty="0" err="1" smtClean="0"/>
              <a:t>müssen</a:t>
            </a:r>
            <a:r>
              <a:rPr lang="en-US" sz="3200" u="sng" dirty="0" smtClean="0"/>
              <a:t> in den </a:t>
            </a:r>
            <a:r>
              <a:rPr lang="en-US" sz="3200" u="sng" dirty="0" err="1" smtClean="0"/>
              <a:t>Notiz</a:t>
            </a:r>
            <a:r>
              <a:rPr lang="en-US" sz="3200" u="sng" dirty="0" smtClean="0"/>
              <a:t> </a:t>
            </a:r>
            <a:r>
              <a:rPr lang="en-US" sz="3200" u="sng" dirty="0" err="1" smtClean="0"/>
              <a:t>Hefter</a:t>
            </a:r>
            <a:r>
              <a:rPr lang="en-US" sz="3200" u="sng" dirty="0" smtClean="0"/>
              <a:t>  </a:t>
            </a:r>
            <a:r>
              <a:rPr lang="en-US" sz="3200" u="sng" dirty="0" err="1" smtClean="0"/>
              <a:t>schreiben</a:t>
            </a:r>
            <a:r>
              <a:rPr lang="en-US" sz="3200" dirty="0" smtClean="0"/>
              <a:t>!  </a:t>
            </a:r>
            <a:r>
              <a:rPr lang="en-US" sz="3200" dirty="0" err="1" smtClean="0"/>
              <a:t>Mindestens</a:t>
            </a:r>
            <a:r>
              <a:rPr lang="en-US" sz="3200" dirty="0" smtClean="0"/>
              <a:t> 4 </a:t>
            </a:r>
            <a:r>
              <a:rPr lang="en-US" sz="3200" dirty="0" err="1" smtClean="0"/>
              <a:t>Zeilen</a:t>
            </a:r>
            <a:r>
              <a:rPr lang="en-US" sz="3200" dirty="0" smtClean="0"/>
              <a:t> (lines) pro Person!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8192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7971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 err="1" smtClean="0"/>
              <a:t>Aufgabe</a:t>
            </a:r>
            <a:r>
              <a:rPr lang="en-US" sz="3200" b="1" u="sng" dirty="0" smtClean="0"/>
              <a:t>, </a:t>
            </a:r>
            <a:r>
              <a:rPr lang="en-US" sz="3200" b="1" u="sng" dirty="0" smtClean="0">
                <a:hlinkClick r:id="rId2"/>
              </a:rPr>
              <a:t>Kapitel  </a:t>
            </a:r>
            <a:r>
              <a:rPr lang="en-US" sz="3200" b="1" u="sng" dirty="0" err="1" smtClean="0">
                <a:hlinkClick r:id="rId2"/>
              </a:rPr>
              <a:t>Acht</a:t>
            </a:r>
            <a:endParaRPr lang="en-US" b="1" u="sng" dirty="0" smtClean="0"/>
          </a:p>
          <a:p>
            <a:r>
              <a:rPr lang="en-US" sz="3200" dirty="0" smtClean="0"/>
              <a:t>Anna </a:t>
            </a:r>
            <a:r>
              <a:rPr lang="en-US" sz="3200" dirty="0" err="1" smtClean="0"/>
              <a:t>ist</a:t>
            </a:r>
            <a:r>
              <a:rPr lang="en-US" sz="3200" dirty="0" smtClean="0"/>
              <a:t> </a:t>
            </a:r>
            <a:r>
              <a:rPr lang="en-US" sz="3200" dirty="0" err="1" smtClean="0"/>
              <a:t>zu</a:t>
            </a:r>
            <a:r>
              <a:rPr lang="en-US" sz="3200" dirty="0" smtClean="0"/>
              <a:t> </a:t>
            </a:r>
            <a:r>
              <a:rPr lang="en-US" sz="3200" dirty="0" err="1" smtClean="0"/>
              <a:t>Hause</a:t>
            </a:r>
            <a:r>
              <a:rPr lang="en-US" sz="3200" dirty="0" smtClean="0"/>
              <a:t> und </a:t>
            </a:r>
            <a:r>
              <a:rPr lang="en-US" sz="3200" dirty="0" err="1" smtClean="0"/>
              <a:t>sie</a:t>
            </a:r>
            <a:r>
              <a:rPr lang="en-US" sz="3200" dirty="0" smtClean="0"/>
              <a:t> </a:t>
            </a:r>
            <a:r>
              <a:rPr lang="en-US" sz="3200" dirty="0" err="1" smtClean="0"/>
              <a:t>ist</a:t>
            </a:r>
            <a:r>
              <a:rPr lang="en-US" sz="3200" dirty="0" smtClean="0"/>
              <a:t> </a:t>
            </a:r>
            <a:r>
              <a:rPr lang="en-US" sz="3200" dirty="0" err="1" smtClean="0"/>
              <a:t>anders</a:t>
            </a:r>
            <a:r>
              <a:rPr lang="en-US" sz="3200" dirty="0" smtClean="0"/>
              <a:t> (different).  </a:t>
            </a:r>
            <a:r>
              <a:rPr lang="en-US" sz="3200" dirty="0" err="1" smtClean="0"/>
              <a:t>Wie</a:t>
            </a:r>
            <a:r>
              <a:rPr lang="en-US" sz="3200" dirty="0" smtClean="0"/>
              <a:t>?</a:t>
            </a:r>
          </a:p>
          <a:p>
            <a:endParaRPr lang="en-US" sz="3200" i="1" dirty="0" smtClean="0"/>
          </a:p>
          <a:p>
            <a:r>
              <a:rPr lang="en-US" sz="3200" i="1" dirty="0" smtClean="0">
                <a:latin typeface="Berlin Sans FB" panose="020E0602020502020306" pitchFamily="34" charset="0"/>
              </a:rPr>
              <a:t>Anna </a:t>
            </a:r>
            <a:r>
              <a:rPr lang="en-US" sz="3200" i="1" dirty="0" err="1" smtClean="0">
                <a:latin typeface="Berlin Sans FB" panose="020E0602020502020306" pitchFamily="34" charset="0"/>
              </a:rPr>
              <a:t>ist</a:t>
            </a:r>
            <a:r>
              <a:rPr lang="en-US" sz="3200" i="1" dirty="0" smtClean="0">
                <a:latin typeface="Berlin Sans FB" panose="020E0602020502020306" pitchFamily="34" charset="0"/>
              </a:rPr>
              <a:t> </a:t>
            </a:r>
            <a:r>
              <a:rPr lang="en-US" sz="3200" i="1" dirty="0" err="1" smtClean="0">
                <a:latin typeface="Berlin Sans FB" panose="020E0602020502020306" pitchFamily="34" charset="0"/>
              </a:rPr>
              <a:t>anders</a:t>
            </a:r>
            <a:r>
              <a:rPr lang="en-US" sz="3200" i="1" dirty="0" smtClean="0">
                <a:latin typeface="Berlin Sans FB" panose="020E0602020502020306" pitchFamily="34" charset="0"/>
              </a:rPr>
              <a:t>.  </a:t>
            </a:r>
          </a:p>
          <a:p>
            <a:r>
              <a:rPr lang="en-US" sz="3200" i="1" dirty="0" smtClean="0">
                <a:latin typeface="Berlin Sans FB" panose="020E0602020502020306" pitchFamily="34" charset="0"/>
              </a:rPr>
              <a:t>Am </a:t>
            </a:r>
            <a:r>
              <a:rPr lang="en-US" sz="3200" i="1" dirty="0" err="1" smtClean="0">
                <a:latin typeface="Berlin Sans FB" panose="020E0602020502020306" pitchFamily="34" charset="0"/>
              </a:rPr>
              <a:t>Anfang</a:t>
            </a:r>
            <a:r>
              <a:rPr lang="en-US" sz="3200" i="1" dirty="0" smtClean="0">
                <a:latin typeface="Berlin Sans FB" panose="020E0602020502020306" pitchFamily="34" charset="0"/>
              </a:rPr>
              <a:t> der Geschichte </a:t>
            </a:r>
            <a:r>
              <a:rPr lang="en-US" sz="3200" dirty="0" smtClean="0">
                <a:latin typeface="Berlin Sans FB" panose="020E0602020502020306" pitchFamily="34" charset="0"/>
              </a:rPr>
              <a:t>(at the beginning of the story) </a:t>
            </a:r>
            <a:r>
              <a:rPr lang="en-US" sz="3200" i="1" dirty="0" smtClean="0">
                <a:latin typeface="Berlin Sans FB" panose="020E0602020502020306" pitchFamily="34" charset="0"/>
              </a:rPr>
              <a:t>war </a:t>
            </a:r>
            <a:r>
              <a:rPr lang="en-US" sz="3200" i="1" dirty="0" err="1" smtClean="0">
                <a:latin typeface="Berlin Sans FB" panose="020E0602020502020306" pitchFamily="34" charset="0"/>
              </a:rPr>
              <a:t>sie</a:t>
            </a:r>
            <a:r>
              <a:rPr lang="en-US" sz="3200" i="1" dirty="0" smtClean="0">
                <a:latin typeface="Berlin Sans FB" panose="020E0602020502020306" pitchFamily="34" charset="0"/>
              </a:rPr>
              <a:t>…. </a:t>
            </a:r>
          </a:p>
          <a:p>
            <a:r>
              <a:rPr lang="en-US" sz="3200" i="1" dirty="0" err="1" smtClean="0">
                <a:latin typeface="Berlin Sans FB" panose="020E0602020502020306" pitchFamily="34" charset="0"/>
              </a:rPr>
              <a:t>Jetzt</a:t>
            </a:r>
            <a:r>
              <a:rPr lang="en-US" sz="3200" i="1" dirty="0" smtClean="0">
                <a:latin typeface="Berlin Sans FB" panose="020E0602020502020306" pitchFamily="34" charset="0"/>
              </a:rPr>
              <a:t> </a:t>
            </a:r>
            <a:r>
              <a:rPr lang="en-US" sz="3200" i="1" dirty="0" err="1" smtClean="0">
                <a:latin typeface="Berlin Sans FB" panose="020E0602020502020306" pitchFamily="34" charset="0"/>
              </a:rPr>
              <a:t>ist</a:t>
            </a:r>
            <a:r>
              <a:rPr lang="en-US" sz="3200" i="1" dirty="0" smtClean="0">
                <a:latin typeface="Berlin Sans FB" panose="020E0602020502020306" pitchFamily="34" charset="0"/>
              </a:rPr>
              <a:t> </a:t>
            </a:r>
            <a:r>
              <a:rPr lang="en-US" sz="3200" i="1" dirty="0" err="1" smtClean="0">
                <a:latin typeface="Berlin Sans FB" panose="020E0602020502020306" pitchFamily="34" charset="0"/>
              </a:rPr>
              <a:t>sie</a:t>
            </a:r>
            <a:r>
              <a:rPr lang="en-US" sz="3200" i="1" dirty="0" smtClean="0">
                <a:latin typeface="Berlin Sans FB" panose="020E0602020502020306" pitchFamily="34" charset="0"/>
              </a:rPr>
              <a:t>…  </a:t>
            </a:r>
          </a:p>
          <a:p>
            <a:r>
              <a:rPr lang="en-US" sz="3200" i="1" dirty="0" err="1" smtClean="0">
                <a:latin typeface="Berlin Sans FB" panose="020E0602020502020306" pitchFamily="34" charset="0"/>
              </a:rPr>
              <a:t>Sie</a:t>
            </a:r>
            <a:r>
              <a:rPr lang="en-US" sz="3200" i="1" dirty="0" smtClean="0">
                <a:latin typeface="Berlin Sans FB" panose="020E0602020502020306" pitchFamily="34" charset="0"/>
              </a:rPr>
              <a:t> </a:t>
            </a:r>
            <a:r>
              <a:rPr lang="en-US" sz="3200" i="1" dirty="0" err="1" smtClean="0">
                <a:latin typeface="Berlin Sans FB" panose="020E0602020502020306" pitchFamily="34" charset="0"/>
              </a:rPr>
              <a:t>wollte</a:t>
            </a:r>
            <a:r>
              <a:rPr lang="en-US" sz="3200" i="1" dirty="0" smtClean="0">
                <a:latin typeface="Berlin Sans FB" panose="020E0602020502020306" pitchFamily="34" charset="0"/>
              </a:rPr>
              <a:t> …..</a:t>
            </a:r>
          </a:p>
          <a:p>
            <a:r>
              <a:rPr lang="en-US" sz="3200" i="1" dirty="0" err="1" smtClean="0">
                <a:latin typeface="Berlin Sans FB" panose="020E0602020502020306" pitchFamily="34" charset="0"/>
              </a:rPr>
              <a:t>Jetzt</a:t>
            </a:r>
            <a:r>
              <a:rPr lang="en-US" sz="3200" i="1" dirty="0" smtClean="0">
                <a:latin typeface="Berlin Sans FB" panose="020E0602020502020306" pitchFamily="34" charset="0"/>
              </a:rPr>
              <a:t> will </a:t>
            </a:r>
            <a:r>
              <a:rPr lang="en-US" sz="3200" i="1" dirty="0" err="1" smtClean="0">
                <a:latin typeface="Berlin Sans FB" panose="020E0602020502020306" pitchFamily="34" charset="0"/>
              </a:rPr>
              <a:t>sie</a:t>
            </a:r>
            <a:r>
              <a:rPr lang="en-US" sz="3200" i="1" dirty="0" smtClean="0">
                <a:latin typeface="Berlin Sans FB" panose="020E0602020502020306" pitchFamily="34" charset="0"/>
              </a:rPr>
              <a:t>….    </a:t>
            </a:r>
          </a:p>
          <a:p>
            <a:r>
              <a:rPr lang="en-US" sz="3200" i="1" dirty="0" err="1" smtClean="0">
                <a:latin typeface="Berlin Sans FB" panose="020E0602020502020306" pitchFamily="34" charset="0"/>
              </a:rPr>
              <a:t>Sie</a:t>
            </a:r>
            <a:r>
              <a:rPr lang="en-US" sz="3200" i="1" dirty="0" smtClean="0">
                <a:latin typeface="Berlin Sans FB" panose="020E0602020502020306" pitchFamily="34" charset="0"/>
              </a:rPr>
              <a:t> war </a:t>
            </a:r>
            <a:r>
              <a:rPr lang="en-US" sz="3200" i="1" dirty="0" err="1" smtClean="0">
                <a:latin typeface="Berlin Sans FB" panose="020E0602020502020306" pitchFamily="34" charset="0"/>
              </a:rPr>
              <a:t>unglücklich</a:t>
            </a:r>
            <a:r>
              <a:rPr lang="en-US" sz="3200" i="1" dirty="0" smtClean="0">
                <a:latin typeface="Berlin Sans FB" panose="020E0602020502020306" pitchFamily="34" charset="0"/>
              </a:rPr>
              <a:t>, </a:t>
            </a:r>
            <a:r>
              <a:rPr lang="en-US" sz="3200" i="1" dirty="0" err="1" smtClean="0">
                <a:latin typeface="Berlin Sans FB" panose="020E0602020502020306" pitchFamily="34" charset="0"/>
              </a:rPr>
              <a:t>weil</a:t>
            </a:r>
            <a:r>
              <a:rPr lang="en-US" sz="3200" i="1" dirty="0" smtClean="0">
                <a:latin typeface="Berlin Sans FB" panose="020E0602020502020306" pitchFamily="34" charset="0"/>
              </a:rPr>
              <a:t>…..  </a:t>
            </a:r>
          </a:p>
          <a:p>
            <a:r>
              <a:rPr lang="en-US" sz="3200" i="1" dirty="0" err="1" smtClean="0">
                <a:latin typeface="Berlin Sans FB" panose="020E0602020502020306" pitchFamily="34" charset="0"/>
              </a:rPr>
              <a:t>Sie</a:t>
            </a:r>
            <a:r>
              <a:rPr lang="en-US" sz="3200" i="1" dirty="0" smtClean="0">
                <a:latin typeface="Berlin Sans FB" panose="020E0602020502020306" pitchFamily="34" charset="0"/>
              </a:rPr>
              <a:t> </a:t>
            </a:r>
            <a:r>
              <a:rPr lang="en-US" sz="3200" i="1" dirty="0" err="1" smtClean="0">
                <a:latin typeface="Berlin Sans FB" panose="020E0602020502020306" pitchFamily="34" charset="0"/>
              </a:rPr>
              <a:t>ist</a:t>
            </a:r>
            <a:r>
              <a:rPr lang="en-US" sz="3200" i="1" dirty="0" smtClean="0">
                <a:latin typeface="Berlin Sans FB" panose="020E0602020502020306" pitchFamily="34" charset="0"/>
              </a:rPr>
              <a:t> </a:t>
            </a:r>
            <a:r>
              <a:rPr lang="en-US" sz="3200" i="1" dirty="0" err="1" smtClean="0">
                <a:latin typeface="Berlin Sans FB" panose="020E0602020502020306" pitchFamily="34" charset="0"/>
              </a:rPr>
              <a:t>jetzt</a:t>
            </a:r>
            <a:r>
              <a:rPr lang="en-US" sz="3200" i="1" dirty="0" smtClean="0">
                <a:latin typeface="Berlin Sans FB" panose="020E0602020502020306" pitchFamily="34" charset="0"/>
              </a:rPr>
              <a:t> </a:t>
            </a:r>
            <a:r>
              <a:rPr lang="en-US" sz="3200" i="1" dirty="0" err="1" smtClean="0">
                <a:latin typeface="Berlin Sans FB" panose="020E0602020502020306" pitchFamily="34" charset="0"/>
              </a:rPr>
              <a:t>glücklich</a:t>
            </a:r>
            <a:r>
              <a:rPr lang="en-US" sz="3200" i="1" dirty="0" smtClean="0">
                <a:latin typeface="Berlin Sans FB" panose="020E0602020502020306" pitchFamily="34" charset="0"/>
              </a:rPr>
              <a:t>, </a:t>
            </a:r>
            <a:r>
              <a:rPr lang="en-US" sz="3200" i="1" dirty="0" err="1" smtClean="0">
                <a:latin typeface="Berlin Sans FB" panose="020E0602020502020306" pitchFamily="34" charset="0"/>
              </a:rPr>
              <a:t>weil</a:t>
            </a:r>
            <a:r>
              <a:rPr lang="en-US" sz="3200" i="1" dirty="0" smtClean="0">
                <a:latin typeface="Berlin Sans FB" panose="020E0602020502020306" pitchFamily="34" charset="0"/>
              </a:rPr>
              <a:t>….</a:t>
            </a:r>
          </a:p>
          <a:p>
            <a:endParaRPr lang="en-US" sz="3200" i="1" dirty="0" smtClean="0"/>
          </a:p>
          <a:p>
            <a:endParaRPr lang="en-US" sz="3200" i="1" dirty="0" smtClean="0"/>
          </a:p>
          <a:p>
            <a:endParaRPr lang="en-US" sz="3200" i="1" dirty="0" smtClean="0"/>
          </a:p>
          <a:p>
            <a:endParaRPr lang="en-US" sz="3200" i="1" dirty="0" smtClean="0"/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29469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883920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u="sng" dirty="0" err="1" smtClean="0">
                <a:solidFill>
                  <a:prstClr val="black"/>
                </a:solidFill>
              </a:rPr>
              <a:t>Aufgabe</a:t>
            </a:r>
            <a:r>
              <a:rPr lang="en-US" sz="3200" b="1" u="sng" dirty="0" smtClean="0">
                <a:solidFill>
                  <a:prstClr val="black"/>
                </a:solidFill>
              </a:rPr>
              <a:t>, Kapitel  </a:t>
            </a:r>
            <a:r>
              <a:rPr lang="en-US" sz="3200" b="1" u="sng" dirty="0" err="1" smtClean="0">
                <a:solidFill>
                  <a:prstClr val="black"/>
                </a:solidFill>
              </a:rPr>
              <a:t>Neun</a:t>
            </a:r>
            <a:endParaRPr lang="en-US" sz="3200" b="1" u="sng" dirty="0" smtClean="0">
              <a:solidFill>
                <a:prstClr val="black"/>
              </a:solidFill>
            </a:endParaRPr>
          </a:p>
          <a:p>
            <a:pPr lvl="0"/>
            <a:endParaRPr lang="en-US" sz="3200" b="1" u="sng" dirty="0" smtClean="0">
              <a:solidFill>
                <a:prstClr val="black"/>
              </a:solidFill>
            </a:endParaRPr>
          </a:p>
          <a:p>
            <a:pPr lvl="0"/>
            <a:r>
              <a:rPr lang="en-US" sz="3200" dirty="0" smtClean="0">
                <a:solidFill>
                  <a:prstClr val="black"/>
                </a:solidFill>
              </a:rPr>
              <a:t>Anna hat </a:t>
            </a:r>
            <a:r>
              <a:rPr lang="en-US" sz="3200" dirty="0" err="1" smtClean="0">
                <a:solidFill>
                  <a:prstClr val="black"/>
                </a:solidFill>
              </a:rPr>
              <a:t>eine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neue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Perspektive</a:t>
            </a:r>
            <a:r>
              <a:rPr lang="en-US" sz="3200" dirty="0" smtClean="0">
                <a:solidFill>
                  <a:prstClr val="black"/>
                </a:solidFill>
              </a:rPr>
              <a:t> von </a:t>
            </a:r>
            <a:r>
              <a:rPr lang="en-US" sz="3200" dirty="0" err="1" smtClean="0">
                <a:solidFill>
                  <a:prstClr val="black"/>
                </a:solidFill>
              </a:rPr>
              <a:t>Leben</a:t>
            </a:r>
            <a:r>
              <a:rPr lang="en-US" sz="3200" dirty="0" smtClean="0">
                <a:solidFill>
                  <a:prstClr val="black"/>
                </a:solidFill>
              </a:rPr>
              <a:t> (life).  </a:t>
            </a:r>
            <a:r>
              <a:rPr lang="en-US" sz="3200" dirty="0" err="1" smtClean="0">
                <a:solidFill>
                  <a:prstClr val="black"/>
                </a:solidFill>
              </a:rPr>
              <a:t>Sie</a:t>
            </a:r>
            <a:r>
              <a:rPr lang="en-US" sz="3200" dirty="0" smtClean="0">
                <a:solidFill>
                  <a:prstClr val="black"/>
                </a:solidFill>
              </a:rPr>
              <a:t> hat </a:t>
            </a:r>
            <a:r>
              <a:rPr lang="en-US" sz="3200" dirty="0" err="1" smtClean="0">
                <a:solidFill>
                  <a:prstClr val="black"/>
                </a:solidFill>
              </a:rPr>
              <a:t>eine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Idee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für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ein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Projekt</a:t>
            </a:r>
            <a:r>
              <a:rPr lang="en-US" sz="3200" dirty="0" smtClean="0">
                <a:solidFill>
                  <a:prstClr val="black"/>
                </a:solidFill>
              </a:rPr>
              <a:t>.  Was war die </a:t>
            </a:r>
            <a:r>
              <a:rPr lang="en-US" sz="3200" dirty="0" err="1" smtClean="0">
                <a:solidFill>
                  <a:prstClr val="black"/>
                </a:solidFill>
              </a:rPr>
              <a:t>Idee</a:t>
            </a:r>
            <a:r>
              <a:rPr lang="en-US" sz="3200" dirty="0" smtClean="0">
                <a:solidFill>
                  <a:prstClr val="black"/>
                </a:solidFill>
              </a:rPr>
              <a:t>?  </a:t>
            </a:r>
            <a:r>
              <a:rPr lang="en-US" sz="3200" dirty="0" err="1" smtClean="0">
                <a:solidFill>
                  <a:prstClr val="black"/>
                </a:solidFill>
              </a:rPr>
              <a:t>Erklär</a:t>
            </a:r>
            <a:r>
              <a:rPr lang="en-US" sz="3200" dirty="0" smtClean="0">
                <a:solidFill>
                  <a:prstClr val="black"/>
                </a:solidFill>
              </a:rPr>
              <a:t> das auf Deutsch in 25  – 40 </a:t>
            </a:r>
            <a:r>
              <a:rPr lang="en-US" sz="3200" dirty="0" err="1" smtClean="0">
                <a:solidFill>
                  <a:prstClr val="black"/>
                </a:solidFill>
              </a:rPr>
              <a:t>Wörter</a:t>
            </a:r>
            <a:r>
              <a:rPr lang="en-US" sz="3200" dirty="0" smtClean="0">
                <a:solidFill>
                  <a:prstClr val="black"/>
                </a:solidFill>
              </a:rPr>
              <a:t>!  </a:t>
            </a:r>
            <a:r>
              <a:rPr lang="en-US" sz="3200" dirty="0" err="1" smtClean="0">
                <a:solidFill>
                  <a:prstClr val="black"/>
                </a:solidFill>
              </a:rPr>
              <a:t>Nicht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mehr</a:t>
            </a:r>
            <a:r>
              <a:rPr lang="en-US" sz="3200" dirty="0" smtClean="0">
                <a:solidFill>
                  <a:prstClr val="black"/>
                </a:solidFill>
              </a:rPr>
              <a:t>, </a:t>
            </a:r>
            <a:r>
              <a:rPr lang="en-US" sz="3200" dirty="0" err="1" smtClean="0">
                <a:solidFill>
                  <a:prstClr val="black"/>
                </a:solidFill>
              </a:rPr>
              <a:t>nicht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weniger</a:t>
            </a:r>
            <a:r>
              <a:rPr lang="en-US" sz="3200" dirty="0" smtClean="0">
                <a:solidFill>
                  <a:prstClr val="black"/>
                </a:solidFill>
              </a:rPr>
              <a:t>. </a:t>
            </a:r>
          </a:p>
          <a:p>
            <a:pPr lvl="0"/>
            <a:r>
              <a:rPr lang="en-US" sz="3200" dirty="0" smtClean="0">
                <a:solidFill>
                  <a:prstClr val="black"/>
                </a:solidFill>
              </a:rPr>
              <a:t>Es </a:t>
            </a:r>
            <a:r>
              <a:rPr lang="en-US" sz="3200" dirty="0" err="1" smtClean="0">
                <a:solidFill>
                  <a:prstClr val="black"/>
                </a:solidFill>
              </a:rPr>
              <a:t>gibt</a:t>
            </a:r>
            <a:endParaRPr lang="en-US" sz="3200" dirty="0" smtClean="0">
              <a:solidFill>
                <a:prstClr val="black"/>
              </a:solidFill>
            </a:endParaRPr>
          </a:p>
          <a:p>
            <a:pPr lvl="0"/>
            <a:r>
              <a:rPr lang="en-US" sz="3200" dirty="0" err="1" smtClean="0">
                <a:solidFill>
                  <a:prstClr val="black"/>
                </a:solidFill>
              </a:rPr>
              <a:t>Kleidung</a:t>
            </a:r>
            <a:r>
              <a:rPr lang="en-US" sz="3200" dirty="0" smtClean="0">
                <a:solidFill>
                  <a:prstClr val="black"/>
                </a:solidFill>
              </a:rPr>
              <a:t> (f)</a:t>
            </a:r>
          </a:p>
          <a:p>
            <a:pPr lvl="0"/>
            <a:r>
              <a:rPr lang="en-US" sz="3200" dirty="0" err="1" smtClean="0">
                <a:solidFill>
                  <a:prstClr val="black"/>
                </a:solidFill>
              </a:rPr>
              <a:t>brauchen</a:t>
            </a:r>
            <a:endParaRPr lang="en-US" sz="3200" dirty="0" smtClean="0">
              <a:solidFill>
                <a:prstClr val="black"/>
              </a:solidFill>
            </a:endParaRPr>
          </a:p>
          <a:p>
            <a:pPr lvl="0"/>
            <a:r>
              <a:rPr lang="en-US" sz="3200" dirty="0" err="1" smtClean="0">
                <a:solidFill>
                  <a:prstClr val="black"/>
                </a:solidFill>
              </a:rPr>
              <a:t>sammeln</a:t>
            </a:r>
            <a:endParaRPr lang="en-US" sz="3200" dirty="0" smtClean="0">
              <a:solidFill>
                <a:prstClr val="black"/>
              </a:solidFill>
            </a:endParaRPr>
          </a:p>
          <a:p>
            <a:pPr lvl="0"/>
            <a:r>
              <a:rPr lang="en-US" sz="3200" dirty="0" err="1" smtClean="0">
                <a:solidFill>
                  <a:prstClr val="black"/>
                </a:solidFill>
              </a:rPr>
              <a:t>Heilsarmee</a:t>
            </a:r>
            <a:r>
              <a:rPr lang="en-US" sz="3200" dirty="0" smtClean="0">
                <a:solidFill>
                  <a:prstClr val="black"/>
                </a:solidFill>
              </a:rPr>
              <a:t> – </a:t>
            </a:r>
            <a:r>
              <a:rPr lang="en-US" sz="3200">
                <a:solidFill>
                  <a:prstClr val="black"/>
                </a:solidFill>
              </a:rPr>
              <a:t>S</a:t>
            </a:r>
            <a:r>
              <a:rPr lang="en-US" sz="3200" smtClean="0">
                <a:solidFill>
                  <a:prstClr val="black"/>
                </a:solidFill>
              </a:rPr>
              <a:t>alvation Army</a:t>
            </a:r>
            <a:endParaRPr lang="en-US" sz="3200" dirty="0" smtClean="0">
              <a:solidFill>
                <a:prstClr val="black"/>
              </a:solidFill>
            </a:endParaRPr>
          </a:p>
          <a:p>
            <a:pPr lvl="0"/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181600" y="4038600"/>
            <a:ext cx="228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3200" dirty="0">
                <a:solidFill>
                  <a:prstClr val="black"/>
                </a:solidFill>
              </a:rPr>
              <a:t> (</a:t>
            </a:r>
            <a:r>
              <a:rPr lang="en-US" sz="3200" dirty="0" err="1">
                <a:solidFill>
                  <a:prstClr val="black"/>
                </a:solidFill>
              </a:rPr>
              <a:t>korrigieren</a:t>
            </a:r>
            <a:r>
              <a:rPr lang="en-US" sz="3200" dirty="0" smtClean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en-US" sz="3200" dirty="0" smtClean="0">
                <a:solidFill>
                  <a:prstClr val="black"/>
                </a:solidFill>
              </a:rPr>
              <a:t>10 </a:t>
            </a:r>
            <a:r>
              <a:rPr lang="en-US" sz="3200" dirty="0" err="1" smtClean="0">
                <a:solidFill>
                  <a:prstClr val="black"/>
                </a:solidFill>
              </a:rPr>
              <a:t>Punkte</a:t>
            </a:r>
            <a:endParaRPr 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55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09600"/>
            <a:ext cx="86106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Du </a:t>
            </a:r>
            <a:r>
              <a:rPr lang="en-US" sz="2800" dirty="0" err="1" smtClean="0"/>
              <a:t>bist</a:t>
            </a:r>
            <a:r>
              <a:rPr lang="en-US" sz="2800" dirty="0" smtClean="0"/>
              <a:t> Anna  </a:t>
            </a:r>
            <a:r>
              <a:rPr lang="en-US" sz="2800" dirty="0" err="1" smtClean="0"/>
              <a:t>schreib</a:t>
            </a:r>
            <a:r>
              <a:rPr lang="en-US" sz="2800" dirty="0" smtClean="0"/>
              <a:t> </a:t>
            </a:r>
            <a:r>
              <a:rPr lang="en-US" sz="2800" dirty="0" err="1" smtClean="0"/>
              <a:t>zwei</a:t>
            </a:r>
            <a:r>
              <a:rPr lang="en-US" sz="2800" dirty="0" smtClean="0"/>
              <a:t> </a:t>
            </a:r>
            <a:r>
              <a:rPr lang="en-US" sz="2800" dirty="0" err="1" smtClean="0"/>
              <a:t>Tagebuch</a:t>
            </a:r>
            <a:r>
              <a:rPr lang="en-US" sz="2800" dirty="0" smtClean="0"/>
              <a:t> </a:t>
            </a:r>
            <a:r>
              <a:rPr lang="en-US" sz="2800" dirty="0" err="1" smtClean="0"/>
              <a:t>Beeintritte</a:t>
            </a:r>
            <a:r>
              <a:rPr lang="en-US" sz="2800" dirty="0" smtClean="0"/>
              <a:t> (entries) auf Deutsch. </a:t>
            </a:r>
          </a:p>
          <a:p>
            <a:r>
              <a:rPr lang="en-US" sz="2800" dirty="0" err="1" smtClean="0"/>
              <a:t>Zuerst</a:t>
            </a:r>
            <a:r>
              <a:rPr lang="en-US" sz="2800" dirty="0" smtClean="0"/>
              <a:t> </a:t>
            </a:r>
            <a:r>
              <a:rPr lang="en-US" sz="2800" dirty="0" err="1" smtClean="0"/>
              <a:t>schreib</a:t>
            </a:r>
            <a:r>
              <a:rPr lang="en-US" sz="2800" dirty="0" smtClean="0"/>
              <a:t> </a:t>
            </a:r>
            <a:r>
              <a:rPr lang="en-US" sz="2800" dirty="0" err="1" smtClean="0"/>
              <a:t>ein</a:t>
            </a:r>
            <a:r>
              <a:rPr lang="en-US" sz="2800" dirty="0" smtClean="0"/>
              <a:t> Datum, </a:t>
            </a:r>
            <a:r>
              <a:rPr lang="en-US" sz="2800" dirty="0" err="1" smtClean="0"/>
              <a:t>dann</a:t>
            </a:r>
            <a:r>
              <a:rPr lang="en-US" sz="2800" dirty="0" smtClean="0"/>
              <a:t> </a:t>
            </a:r>
            <a:r>
              <a:rPr lang="en-US" sz="2800" dirty="0" err="1" smtClean="0"/>
              <a:t>schreib</a:t>
            </a:r>
            <a:r>
              <a:rPr lang="en-US" sz="2800" dirty="0" smtClean="0"/>
              <a:t>!</a:t>
            </a:r>
          </a:p>
          <a:p>
            <a:r>
              <a:rPr lang="en-US" sz="2800" dirty="0" err="1" smtClean="0"/>
              <a:t>Für</a:t>
            </a:r>
            <a:r>
              <a:rPr lang="en-US" sz="2800" dirty="0" smtClean="0"/>
              <a:t> </a:t>
            </a:r>
            <a:r>
              <a:rPr lang="en-US" sz="2800" dirty="0" err="1" smtClean="0"/>
              <a:t>Kapitel</a:t>
            </a:r>
            <a:r>
              <a:rPr lang="en-US" sz="2800" dirty="0" smtClean="0"/>
              <a:t> </a:t>
            </a:r>
            <a:r>
              <a:rPr lang="en-US" sz="2800" dirty="0" err="1" smtClean="0"/>
              <a:t>Eins</a:t>
            </a:r>
            <a:r>
              <a:rPr lang="en-US" sz="2800" dirty="0" smtClean="0"/>
              <a:t> muss das Datum </a:t>
            </a:r>
            <a:r>
              <a:rPr lang="en-US" sz="2800" dirty="0" err="1" smtClean="0"/>
              <a:t>Januar</a:t>
            </a:r>
            <a:r>
              <a:rPr lang="en-US" sz="2800" dirty="0" smtClean="0"/>
              <a:t> </a:t>
            </a:r>
            <a:r>
              <a:rPr lang="en-US" sz="2800" dirty="0" err="1" smtClean="0"/>
              <a:t>sein</a:t>
            </a:r>
            <a:r>
              <a:rPr lang="en-US" sz="2800" dirty="0" smtClean="0"/>
              <a:t>; </a:t>
            </a:r>
            <a:r>
              <a:rPr lang="en-US" sz="2800" dirty="0" err="1" smtClean="0"/>
              <a:t>Kapitel</a:t>
            </a:r>
            <a:r>
              <a:rPr lang="en-US" sz="2800" dirty="0" smtClean="0"/>
              <a:t> 2 </a:t>
            </a:r>
            <a:r>
              <a:rPr lang="en-US" sz="2800" dirty="0" err="1" smtClean="0"/>
              <a:t>ist</a:t>
            </a:r>
            <a:r>
              <a:rPr lang="en-US" sz="2800" dirty="0" smtClean="0"/>
              <a:t> </a:t>
            </a:r>
            <a:r>
              <a:rPr lang="en-US" sz="2800" dirty="0" err="1" smtClean="0"/>
              <a:t>Februar</a:t>
            </a:r>
            <a:r>
              <a:rPr lang="en-US" sz="2800" dirty="0" smtClean="0"/>
              <a:t>, 3 = </a:t>
            </a:r>
            <a:r>
              <a:rPr lang="en-US" sz="2800" dirty="0" err="1" smtClean="0"/>
              <a:t>März</a:t>
            </a:r>
            <a:r>
              <a:rPr lang="en-US" sz="2800" dirty="0" smtClean="0"/>
              <a:t> </a:t>
            </a:r>
            <a:r>
              <a:rPr lang="en-US" sz="2800" dirty="0" err="1" smtClean="0"/>
              <a:t>usw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r>
              <a:rPr lang="en-US" sz="2800" dirty="0" err="1" smtClean="0"/>
              <a:t>Mindestens</a:t>
            </a:r>
            <a:r>
              <a:rPr lang="en-US" sz="2800" dirty="0" smtClean="0"/>
              <a:t> 25 </a:t>
            </a:r>
            <a:r>
              <a:rPr lang="en-US" sz="2800" dirty="0" err="1" smtClean="0"/>
              <a:t>Wörter</a:t>
            </a:r>
            <a:r>
              <a:rPr lang="en-US" sz="2800" dirty="0" smtClean="0"/>
              <a:t> </a:t>
            </a:r>
            <a:r>
              <a:rPr lang="en-US" sz="2800" dirty="0" err="1" smtClean="0"/>
              <a:t>für</a:t>
            </a:r>
            <a:r>
              <a:rPr lang="en-US" sz="2800" dirty="0" smtClean="0"/>
              <a:t> </a:t>
            </a:r>
            <a:r>
              <a:rPr lang="en-US" sz="2800" dirty="0" err="1" smtClean="0"/>
              <a:t>jedes</a:t>
            </a:r>
            <a:r>
              <a:rPr lang="en-US" sz="2800" dirty="0" smtClean="0"/>
              <a:t> </a:t>
            </a:r>
            <a:r>
              <a:rPr lang="en-US" sz="2800" dirty="0" err="1" smtClean="0"/>
              <a:t>Beeintritt</a:t>
            </a:r>
            <a:r>
              <a:rPr lang="en-US" sz="2800" dirty="0" smtClean="0"/>
              <a:t>!</a:t>
            </a:r>
          </a:p>
          <a:p>
            <a:r>
              <a:rPr lang="en-US" sz="2800" dirty="0" smtClean="0"/>
              <a:t>Du </a:t>
            </a:r>
            <a:r>
              <a:rPr lang="en-US" sz="2800" dirty="0" err="1" smtClean="0"/>
              <a:t>musst</a:t>
            </a:r>
            <a:r>
              <a:rPr lang="en-US" sz="2800" dirty="0" smtClean="0"/>
              <a:t> 1 </a:t>
            </a:r>
            <a:r>
              <a:rPr lang="en-US" sz="2800" dirty="0" smtClean="0">
                <a:solidFill>
                  <a:srgbClr val="FF0000"/>
                </a:solidFill>
              </a:rPr>
              <a:t>IMPERFEKT BENUTZEN</a:t>
            </a:r>
            <a:r>
              <a:rPr lang="en-US" sz="2800" dirty="0" smtClean="0"/>
              <a:t>!!!!!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EIN ADJEKTIV</a:t>
            </a:r>
            <a:r>
              <a:rPr lang="en-US" sz="2800" dirty="0" smtClean="0"/>
              <a:t> VON KAPITEL EINS (IN UNSEREM BUCH)</a:t>
            </a:r>
          </a:p>
          <a:p>
            <a:r>
              <a:rPr lang="en-US" sz="2800" dirty="0" smtClean="0"/>
              <a:t>EIN </a:t>
            </a:r>
            <a:r>
              <a:rPr lang="en-US" sz="2800" dirty="0" smtClean="0">
                <a:solidFill>
                  <a:srgbClr val="FF0000"/>
                </a:solidFill>
              </a:rPr>
              <a:t>DASS</a:t>
            </a:r>
            <a:r>
              <a:rPr lang="en-US" sz="2800" dirty="0" smtClean="0"/>
              <a:t> NEBENSATZ</a:t>
            </a:r>
          </a:p>
          <a:p>
            <a:r>
              <a:rPr lang="en-US" sz="2800" dirty="0" smtClean="0"/>
              <a:t>EIN </a:t>
            </a:r>
            <a:r>
              <a:rPr lang="en-US" sz="2800" dirty="0" err="1" smtClean="0">
                <a:solidFill>
                  <a:srgbClr val="FF0000"/>
                </a:solidFill>
              </a:rPr>
              <a:t>DATIVPRäPOSITION</a:t>
            </a:r>
            <a:r>
              <a:rPr lang="en-US" sz="2800" dirty="0" smtClean="0"/>
              <a:t> ODER EIN </a:t>
            </a:r>
            <a:r>
              <a:rPr lang="en-US" sz="2800" dirty="0" err="1" smtClean="0">
                <a:solidFill>
                  <a:srgbClr val="FF0000"/>
                </a:solidFill>
              </a:rPr>
              <a:t>WECHSELPRäPOSITION</a:t>
            </a:r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en-US" sz="2800" dirty="0" err="1" smtClean="0"/>
              <a:t>Ich</a:t>
            </a:r>
            <a:r>
              <a:rPr lang="en-US" sz="2800" dirty="0" smtClean="0"/>
              <a:t> </a:t>
            </a:r>
            <a:r>
              <a:rPr lang="en-US" sz="2800" dirty="0" err="1" smtClean="0"/>
              <a:t>werde</a:t>
            </a:r>
            <a:r>
              <a:rPr lang="en-US" sz="2800" dirty="0" smtClean="0"/>
              <a:t> </a:t>
            </a:r>
            <a:r>
              <a:rPr lang="en-US" sz="2800" dirty="0" err="1" smtClean="0"/>
              <a:t>ein</a:t>
            </a:r>
            <a:r>
              <a:rPr lang="en-US" sz="2800" dirty="0" smtClean="0"/>
              <a:t> </a:t>
            </a:r>
            <a:r>
              <a:rPr lang="en-US" sz="2800" dirty="0" err="1" smtClean="0"/>
              <a:t>korrigieren</a:t>
            </a:r>
            <a:r>
              <a:rPr lang="en-US" sz="2800" dirty="0" smtClean="0"/>
              <a:t>. Underline the requirements and count </a:t>
            </a:r>
            <a:r>
              <a:rPr lang="en-US" sz="2800" smtClean="0"/>
              <a:t>the words. 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781800" y="5314973"/>
            <a:ext cx="228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3200" dirty="0">
                <a:solidFill>
                  <a:prstClr val="black"/>
                </a:solidFill>
              </a:rPr>
              <a:t> </a:t>
            </a:r>
            <a:r>
              <a:rPr lang="en-US" sz="3200" dirty="0">
                <a:solidFill>
                  <a:srgbClr val="FF0000"/>
                </a:solidFill>
              </a:rPr>
              <a:t>(</a:t>
            </a:r>
            <a:r>
              <a:rPr lang="en-US" sz="3200" dirty="0" err="1">
                <a:solidFill>
                  <a:srgbClr val="FF0000"/>
                </a:solidFill>
              </a:rPr>
              <a:t>korrigieren</a:t>
            </a:r>
            <a:r>
              <a:rPr lang="en-US" sz="3200" dirty="0" smtClean="0">
                <a:solidFill>
                  <a:srgbClr val="FF0000"/>
                </a:solidFill>
              </a:rPr>
              <a:t>)</a:t>
            </a:r>
          </a:p>
          <a:p>
            <a:pPr lvl="0"/>
            <a:r>
              <a:rPr lang="en-US" sz="3200" dirty="0" smtClean="0">
                <a:solidFill>
                  <a:srgbClr val="FF0000"/>
                </a:solidFill>
              </a:rPr>
              <a:t>15 </a:t>
            </a:r>
            <a:r>
              <a:rPr lang="en-US" sz="3200" dirty="0" err="1" smtClean="0">
                <a:solidFill>
                  <a:srgbClr val="FF0000"/>
                </a:solidFill>
              </a:rPr>
              <a:t>Punkte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91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762000"/>
            <a:ext cx="7543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 Geschichte geht </a:t>
            </a:r>
            <a:r>
              <a:rPr lang="en-US" dirty="0" err="1" smtClean="0"/>
              <a:t>weiter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Diese</a:t>
            </a:r>
            <a:r>
              <a:rPr lang="en-US" dirty="0" smtClean="0"/>
              <a:t> Geschichte war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bisschen</a:t>
            </a:r>
            <a:r>
              <a:rPr lang="en-US" dirty="0" smtClean="0"/>
              <a:t> </a:t>
            </a:r>
            <a:r>
              <a:rPr lang="en-US" dirty="0" err="1" smtClean="0"/>
              <a:t>dumm</a:t>
            </a:r>
            <a:r>
              <a:rPr lang="en-US" dirty="0" smtClean="0"/>
              <a:t>.  </a:t>
            </a:r>
            <a:r>
              <a:rPr lang="en-US" dirty="0" err="1" smtClean="0"/>
              <a:t>Ihr</a:t>
            </a:r>
            <a:r>
              <a:rPr lang="en-US" dirty="0" smtClean="0"/>
              <a:t> </a:t>
            </a:r>
            <a:r>
              <a:rPr lang="en-US" dirty="0" err="1" smtClean="0"/>
              <a:t>sollt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bessere</a:t>
            </a:r>
            <a:r>
              <a:rPr lang="en-US" dirty="0" smtClean="0"/>
              <a:t> Geschichte </a:t>
            </a:r>
            <a:r>
              <a:rPr lang="en-US" dirty="0" err="1" smtClean="0"/>
              <a:t>schreiben</a:t>
            </a:r>
            <a:r>
              <a:rPr lang="en-US" dirty="0" smtClean="0"/>
              <a:t>.  In </a:t>
            </a:r>
            <a:r>
              <a:rPr lang="en-US" dirty="0" err="1" smtClean="0"/>
              <a:t>einer</a:t>
            </a:r>
            <a:r>
              <a:rPr lang="en-US" dirty="0" smtClean="0"/>
              <a:t> Gruppe, </a:t>
            </a:r>
            <a:r>
              <a:rPr lang="en-US" dirty="0" err="1" smtClean="0"/>
              <a:t>schreibe</a:t>
            </a:r>
            <a:r>
              <a:rPr lang="en-US" dirty="0" smtClean="0"/>
              <a:t> </a:t>
            </a:r>
            <a:r>
              <a:rPr lang="en-US" dirty="0" err="1" smtClean="0"/>
              <a:t>deine</a:t>
            </a:r>
            <a:r>
              <a:rPr lang="en-US" dirty="0" smtClean="0"/>
              <a:t> </a:t>
            </a:r>
            <a:r>
              <a:rPr lang="en-US" dirty="0" err="1" smtClean="0"/>
              <a:t>Idee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neue</a:t>
            </a:r>
            <a:r>
              <a:rPr lang="en-US" dirty="0" smtClean="0"/>
              <a:t> Geschichte.  Anna, Richard, </a:t>
            </a:r>
            <a:r>
              <a:rPr lang="en-US" dirty="0" err="1" smtClean="0"/>
              <a:t>Brigette</a:t>
            </a:r>
            <a:r>
              <a:rPr lang="en-US" dirty="0" smtClean="0"/>
              <a:t> und Don </a:t>
            </a:r>
            <a:r>
              <a:rPr lang="en-US" dirty="0" err="1" smtClean="0"/>
              <a:t>müssen</a:t>
            </a:r>
            <a:r>
              <a:rPr lang="en-US" dirty="0" smtClean="0"/>
              <a:t> </a:t>
            </a:r>
            <a:r>
              <a:rPr lang="en-US" dirty="0" err="1" smtClean="0"/>
              <a:t>Charakter</a:t>
            </a:r>
            <a:r>
              <a:rPr lang="en-US" dirty="0" smtClean="0"/>
              <a:t> in die </a:t>
            </a:r>
            <a:r>
              <a:rPr lang="en-US" dirty="0" err="1" smtClean="0"/>
              <a:t>neue</a:t>
            </a:r>
            <a:r>
              <a:rPr lang="en-US" dirty="0" smtClean="0"/>
              <a:t>  Geschichte </a:t>
            </a:r>
            <a:r>
              <a:rPr lang="en-US" dirty="0" err="1" smtClean="0"/>
              <a:t>sein</a:t>
            </a:r>
            <a:r>
              <a:rPr lang="en-US" dirty="0" smtClean="0"/>
              <a:t>.  </a:t>
            </a:r>
            <a:r>
              <a:rPr lang="en-US" dirty="0" err="1" smtClean="0"/>
              <a:t>Jeder</a:t>
            </a:r>
            <a:r>
              <a:rPr lang="en-US" dirty="0" smtClean="0"/>
              <a:t> muss 2 </a:t>
            </a:r>
            <a:r>
              <a:rPr lang="en-US" dirty="0" err="1" smtClean="0"/>
              <a:t>Zeilen</a:t>
            </a:r>
            <a:r>
              <a:rPr lang="en-US" dirty="0" smtClean="0"/>
              <a:t> </a:t>
            </a:r>
            <a:r>
              <a:rPr lang="en-US" dirty="0" err="1" smtClean="0"/>
              <a:t>schreiben</a:t>
            </a:r>
            <a:r>
              <a:rPr lang="en-US" dirty="0" smtClean="0"/>
              <a:t>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45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351</Words>
  <Application>Microsoft Office PowerPoint</Application>
  <PresentationFormat>On-screen Show (4:3)</PresentationFormat>
  <Paragraphs>50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Alissa</dc:creator>
  <cp:lastModifiedBy>Alissa Hart</cp:lastModifiedBy>
  <cp:revision>16</cp:revision>
  <dcterms:created xsi:type="dcterms:W3CDTF">2013-09-18T00:39:00Z</dcterms:created>
  <dcterms:modified xsi:type="dcterms:W3CDTF">2014-11-19T12:58:44Z</dcterms:modified>
</cp:coreProperties>
</file>